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B69-AF6F-425B-AB34-8573A88B0FF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F89-A096-4E6C-98E8-90C69402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32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B69-AF6F-425B-AB34-8573A88B0FF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F89-A096-4E6C-98E8-90C69402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303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B69-AF6F-425B-AB34-8573A88B0FF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F89-A096-4E6C-98E8-90C69402177C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8951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B69-AF6F-425B-AB34-8573A88B0FF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F89-A096-4E6C-98E8-90C69402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628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B69-AF6F-425B-AB34-8573A88B0FF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F89-A096-4E6C-98E8-90C69402177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1564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B69-AF6F-425B-AB34-8573A88B0FF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F89-A096-4E6C-98E8-90C69402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66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B69-AF6F-425B-AB34-8573A88B0FF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F89-A096-4E6C-98E8-90C69402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308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B69-AF6F-425B-AB34-8573A88B0FF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F89-A096-4E6C-98E8-90C69402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377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B69-AF6F-425B-AB34-8573A88B0FF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F89-A096-4E6C-98E8-90C69402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950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B69-AF6F-425B-AB34-8573A88B0FF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F89-A096-4E6C-98E8-90C69402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529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B69-AF6F-425B-AB34-8573A88B0FF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F89-A096-4E6C-98E8-90C69402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06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B69-AF6F-425B-AB34-8573A88B0FF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F89-A096-4E6C-98E8-90C69402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141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B69-AF6F-425B-AB34-8573A88B0FF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F89-A096-4E6C-98E8-90C69402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473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B69-AF6F-425B-AB34-8573A88B0FF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F89-A096-4E6C-98E8-90C69402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975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B69-AF6F-425B-AB34-8573A88B0FF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F89-A096-4E6C-98E8-90C69402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2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B69-AF6F-425B-AB34-8573A88B0FF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EF89-A096-4E6C-98E8-90C69402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70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4EB69-AF6F-425B-AB34-8573A88B0FF2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75FEF89-A096-4E6C-98E8-90C69402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434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Дополнительная общеобразовательная общеразвивающая программа физкультурно-спортивной направленности    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виду спорта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«БОКС»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Базового уровня сложности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974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Составитель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ru-RU" dirty="0" smtClean="0"/>
              <a:t>Тихонова Наталья Александровна – методист </a:t>
            </a:r>
            <a:r>
              <a:rPr lang="ru-RU" dirty="0" smtClean="0"/>
              <a:t>муниципального бюджетного учреждения дополнительного образования спортивная школа №3 имени заслуженного тренера России Александра Петровича Аксенова.</a:t>
            </a:r>
            <a:endParaRPr lang="ru-RU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 smtClean="0"/>
              <a:t>В спортивной школе №3 работает с 2019 года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0876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Цели и задачи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69037"/>
            <a:ext cx="8596668" cy="509665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b="1" dirty="0" smtClean="0"/>
              <a:t>Цели программы</a:t>
            </a:r>
            <a:r>
              <a:rPr lang="ru-RU" dirty="0" smtClean="0"/>
              <a:t>:</a:t>
            </a:r>
          </a:p>
          <a:p>
            <a:pPr lvl="0"/>
            <a:r>
              <a:rPr lang="ru-RU" dirty="0" smtClean="0"/>
              <a:t>сформировать </a:t>
            </a:r>
            <a:r>
              <a:rPr lang="ru-RU" dirty="0"/>
              <a:t>потребность к здоровому образу жизни и к систематическим занятиям физической культурой и спортом;</a:t>
            </a:r>
          </a:p>
          <a:p>
            <a:pPr lvl="0"/>
            <a:r>
              <a:rPr lang="ru-RU" dirty="0"/>
              <a:t>воспитать черты спортивного характера: дисциплинированность, настойчивость, волю, решительность.</a:t>
            </a:r>
          </a:p>
          <a:p>
            <a:pPr lvl="0"/>
            <a:r>
              <a:rPr lang="ru-RU" dirty="0"/>
              <a:t>обучить основам техники и тактики бокса, включая возможность выступления на спортивных соревнованиях, подготовка и отбор учащихся к освоению предпрофессиональной программы в области физической культуры и спорта по боксу и программ спортивной подготовки по боксу;</a:t>
            </a:r>
          </a:p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Основными задачами на данном уровне являются:</a:t>
            </a:r>
            <a:endParaRPr lang="ru-RU" dirty="0"/>
          </a:p>
          <a:p>
            <a:pPr lvl="0"/>
            <a:r>
              <a:rPr lang="ru-RU" dirty="0"/>
              <a:t>Привитие навыков здорового образа жизни.</a:t>
            </a:r>
          </a:p>
          <a:p>
            <a:pPr lvl="0"/>
            <a:r>
              <a:rPr lang="ru-RU" dirty="0"/>
              <a:t>Укрепление здоровья и физического развития занимающихся, закаливание организма.</a:t>
            </a:r>
          </a:p>
          <a:p>
            <a:pPr lvl="0"/>
            <a:r>
              <a:rPr lang="ru-RU" dirty="0"/>
              <a:t>Повышение уровня физической работоспособности.</a:t>
            </a:r>
          </a:p>
          <a:p>
            <a:pPr lvl="0"/>
            <a:r>
              <a:rPr lang="ru-RU" dirty="0"/>
              <a:t>Обучение навыкам самоконтроля и привитие стойкого интереса к занятиям спортом.</a:t>
            </a:r>
          </a:p>
          <a:p>
            <a:pPr lvl="0"/>
            <a:r>
              <a:rPr lang="ru-RU" dirty="0"/>
              <a:t>Овладение техникой выполнения широкого круга физических упражнений (гимнастических, подвижных и спортивных игр и т.д.).</a:t>
            </a:r>
          </a:p>
          <a:p>
            <a:pPr lvl="0"/>
            <a:r>
              <a:rPr lang="ru-RU" dirty="0"/>
              <a:t>Отбор перспективных детей </a:t>
            </a:r>
            <a:r>
              <a:rPr lang="ru-RU" dirty="0" smtClean="0"/>
              <a:t>для </a:t>
            </a:r>
            <a:r>
              <a:rPr lang="ru-RU" dirty="0"/>
              <a:t>дальнейших занятий боксом.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7331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Планируемые результаты освоения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98821"/>
            <a:ext cx="8596668" cy="461697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b="1" i="1" dirty="0"/>
              <a:t>Предметные:</a:t>
            </a:r>
            <a:endParaRPr lang="ru-RU" b="1" dirty="0"/>
          </a:p>
          <a:p>
            <a:pPr lvl="0"/>
            <a:r>
              <a:rPr lang="ru-RU" dirty="0"/>
              <a:t>начальные знания по истории развития бокса;</a:t>
            </a:r>
          </a:p>
          <a:p>
            <a:pPr lvl="0"/>
            <a:r>
              <a:rPr lang="ru-RU" dirty="0"/>
              <a:t>необходимые сведения о строении и функциях организма человека;</a:t>
            </a:r>
          </a:p>
          <a:p>
            <a:pPr lvl="0"/>
            <a:r>
              <a:rPr lang="ru-RU" dirty="0"/>
              <a:t>гигиенические знания, умения и навыки;</a:t>
            </a:r>
          </a:p>
          <a:p>
            <a:pPr lvl="0"/>
            <a:r>
              <a:rPr lang="ru-RU" dirty="0"/>
              <a:t>требования к оборудованию, инвентарю и спортивной экипировке;</a:t>
            </a:r>
          </a:p>
          <a:p>
            <a:pPr lvl="0"/>
            <a:r>
              <a:rPr lang="ru-RU" dirty="0"/>
              <a:t>требования техники безопасности при занятиях боксом.</a:t>
            </a:r>
          </a:p>
          <a:p>
            <a:pPr lvl="0"/>
            <a:r>
              <a:rPr lang="ru-RU" b="1" i="1" dirty="0"/>
              <a:t>Личностные:</a:t>
            </a:r>
            <a:endParaRPr lang="ru-RU" b="1" dirty="0"/>
          </a:p>
          <a:p>
            <a:pPr lvl="0"/>
            <a:r>
              <a:rPr lang="ru-RU" dirty="0"/>
              <a:t>освоение комплексов физических упражнений;</a:t>
            </a:r>
          </a:p>
          <a:p>
            <a:pPr lvl="0"/>
            <a:r>
              <a:rPr lang="ru-RU" dirty="0"/>
              <a:t>развитие основных физических качеств (гибкости, быстроты, силы, координации, выносливости) и базирующихся на них способностях и их гармоничное сочетание применительно к специфике занятий по боксу;</a:t>
            </a:r>
          </a:p>
          <a:p>
            <a:pPr lvl="0"/>
            <a:r>
              <a:rPr lang="ru-RU" b="1" i="1" dirty="0" err="1"/>
              <a:t>Метапредметные</a:t>
            </a:r>
            <a:r>
              <a:rPr lang="ru-RU" b="1" i="1" dirty="0"/>
              <a:t>:</a:t>
            </a:r>
            <a:endParaRPr lang="ru-RU" b="1" dirty="0"/>
          </a:p>
          <a:p>
            <a:pPr lvl="0"/>
            <a:r>
              <a:rPr lang="ru-RU" dirty="0"/>
              <a:t>освоение основ технических и тактических действий по боксу; </a:t>
            </a:r>
          </a:p>
          <a:p>
            <a:pPr lvl="0"/>
            <a:r>
              <a:rPr lang="ru-RU" dirty="0"/>
              <a:t>умение адаптироваться к тренировочной деятельности;</a:t>
            </a:r>
          </a:p>
          <a:p>
            <a:pPr lvl="0"/>
            <a:r>
              <a:rPr lang="ru-RU" dirty="0"/>
              <a:t>повышение уровня специальной физической подготовленности;</a:t>
            </a:r>
          </a:p>
          <a:p>
            <a:pPr lvl="0"/>
            <a:r>
              <a:rPr lang="ru-RU" dirty="0"/>
              <a:t>развитие специальных физических (двигательных) и психологических качеств;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9832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959371"/>
            <a:ext cx="8596668" cy="184379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Общий объем программы – 144 часа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2923082"/>
            <a:ext cx="8596668" cy="9144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Срок освоения программы – 1 год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51575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149</TotalTime>
  <Words>243</Words>
  <Application>Microsoft Office PowerPoint</Application>
  <PresentationFormat>Широкоэкранный</PresentationFormat>
  <Paragraphs>35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Courier New</vt:lpstr>
      <vt:lpstr>Times New Roman</vt:lpstr>
      <vt:lpstr>Trebuchet MS</vt:lpstr>
      <vt:lpstr>Wingdings 3</vt:lpstr>
      <vt:lpstr>Аспект</vt:lpstr>
      <vt:lpstr>Дополнительная общеобразовательная общеразвивающая программа физкультурно-спортивной направленности     по виду спорта «БОКС» </vt:lpstr>
      <vt:lpstr>Составитель программы</vt:lpstr>
      <vt:lpstr>Цели и задачи программы</vt:lpstr>
      <vt:lpstr>Планируемые результаты освоения программы</vt:lpstr>
      <vt:lpstr>Общий объем программы – 144 часа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12</cp:revision>
  <dcterms:created xsi:type="dcterms:W3CDTF">2023-07-10T10:54:12Z</dcterms:created>
  <dcterms:modified xsi:type="dcterms:W3CDTF">2023-07-14T11:36:54Z</dcterms:modified>
</cp:coreProperties>
</file>